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24"/>
  </p:sldMasterIdLst>
  <p:sldIdLst>
    <p:sldId id="256" r:id="rId125"/>
    <p:sldId id="258" r:id="rId126"/>
    <p:sldId id="261" r:id="rId127"/>
    <p:sldId id="282" r:id="rId128"/>
    <p:sldId id="281" r:id="rId129"/>
    <p:sldId id="268" r:id="rId1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84" Type="http://schemas.openxmlformats.org/officeDocument/2006/relationships/customXml" Target="../customXml/item84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theme" Target="theme/theme1.xml"/><Relationship Id="rId16" Type="http://schemas.openxmlformats.org/officeDocument/2006/relationships/customXml" Target="../customXml/item16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28" Type="http://schemas.openxmlformats.org/officeDocument/2006/relationships/slide" Target="slides/slide4.xml"/><Relationship Id="rId5" Type="http://schemas.openxmlformats.org/officeDocument/2006/relationships/customXml" Target="../customXml/item5.xml"/><Relationship Id="rId90" Type="http://schemas.openxmlformats.org/officeDocument/2006/relationships/customXml" Target="../customXml/item90.xml"/><Relationship Id="rId95" Type="http://schemas.openxmlformats.org/officeDocument/2006/relationships/customXml" Target="../customXml/item95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13" Type="http://schemas.openxmlformats.org/officeDocument/2006/relationships/customXml" Target="../customXml/item113.xml"/><Relationship Id="rId118" Type="http://schemas.openxmlformats.org/officeDocument/2006/relationships/customXml" Target="../customXml/item118.xml"/><Relationship Id="rId126" Type="http://schemas.openxmlformats.org/officeDocument/2006/relationships/slide" Target="slides/slide2.xml"/><Relationship Id="rId134" Type="http://schemas.openxmlformats.org/officeDocument/2006/relationships/tableStyles" Target="tableStyles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customXml" Target="../customXml/item67.xml"/><Relationship Id="rId103" Type="http://schemas.openxmlformats.org/officeDocument/2006/relationships/customXml" Target="../customXml/item103.xml"/><Relationship Id="rId108" Type="http://schemas.openxmlformats.org/officeDocument/2006/relationships/customXml" Target="../customXml/item108.xml"/><Relationship Id="rId116" Type="http://schemas.openxmlformats.org/officeDocument/2006/relationships/customXml" Target="../customXml/item116.xml"/><Relationship Id="rId124" Type="http://schemas.openxmlformats.org/officeDocument/2006/relationships/slideMaster" Target="slideMasters/slideMaster1.xml"/><Relationship Id="rId129" Type="http://schemas.openxmlformats.org/officeDocument/2006/relationships/slide" Target="slides/slide5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11" Type="http://schemas.openxmlformats.org/officeDocument/2006/relationships/customXml" Target="../customXml/item111.xml"/><Relationship Id="rId13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127" Type="http://schemas.openxmlformats.org/officeDocument/2006/relationships/slide" Target="slides/slide3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30" Type="http://schemas.openxmlformats.org/officeDocument/2006/relationships/slide" Target="slides/slide6.xml"/><Relationship Id="rId135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slide" Target="slides/slide1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presProps" Target="presProps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9" Type="http://schemas.openxmlformats.org/officeDocument/2006/relationships/customXml" Target="../customXml/item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5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9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2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8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0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1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6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1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0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14800-2D3E-4EF4-90B3-B293E6EA7BF7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5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moves/forms/epa-mobilenews-listserv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57459"/>
            <a:ext cx="1219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2016 </a:t>
            </a:r>
            <a:r>
              <a:rPr lang="en-US" sz="4400" b="1" dirty="0" err="1">
                <a:solidFill>
                  <a:schemeClr val="accent5">
                    <a:lumMod val="75000"/>
                  </a:schemeClr>
                </a:solidFill>
              </a:rPr>
              <a:t>Nonroad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 Collaborative Work Group</a:t>
            </a:r>
          </a:p>
          <a:p>
            <a:pPr algn="ctr"/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26 July 2018</a:t>
            </a:r>
          </a:p>
          <a:p>
            <a:pPr algn="ctr"/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6BF14B-A0B9-4072-B315-75B484914B6F}"/>
              </a:ext>
            </a:extLst>
          </p:cNvPr>
          <p:cNvSpPr txBox="1"/>
          <p:nvPr/>
        </p:nvSpPr>
        <p:spPr>
          <a:xfrm>
            <a:off x="1562100" y="4035115"/>
            <a:ext cx="9067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Local Conference Lines:</a:t>
            </a:r>
          </a:p>
          <a:p>
            <a:endParaRPr lang="en-US" dirty="0"/>
          </a:p>
          <a:p>
            <a:r>
              <a:rPr lang="en-US" sz="1600" dirty="0"/>
              <a:t>EPA Region 1 (Boston): 857-702-8290			EPA Region 2 (NYC): 347-384-7287</a:t>
            </a:r>
          </a:p>
          <a:p>
            <a:r>
              <a:rPr lang="en-US" sz="1600" dirty="0"/>
              <a:t>EPA Region 3 (Philadelphia): 484-352-3221			EPA Region 4 (Atlanta): 470-705-2279</a:t>
            </a:r>
          </a:p>
          <a:p>
            <a:r>
              <a:rPr lang="en-US" sz="1600" dirty="0"/>
              <a:t>EPA Region 5 (Chicago): 312-667-7115			EPA Region 6 (Dallas): 469-250-2701</a:t>
            </a:r>
          </a:p>
          <a:p>
            <a:r>
              <a:rPr lang="en-US" sz="1600" dirty="0"/>
              <a:t>EPA Region 7 (Kansas City): 913-608-8349			EPA Region 8 (Denver): 720-642-6536</a:t>
            </a:r>
          </a:p>
          <a:p>
            <a:r>
              <a:rPr lang="en-US" sz="1600" dirty="0"/>
              <a:t>EPA Region 9 (San Francisco): 628-246-1294			EPA Region 10 (Seattle): 206-800-4483</a:t>
            </a:r>
          </a:p>
          <a:p>
            <a:r>
              <a:rPr lang="en-US" sz="1600" dirty="0"/>
              <a:t>EPA RTP (Raleigh): 984-444-7480				Main line: 202-991-0477</a:t>
            </a:r>
          </a:p>
          <a:p>
            <a:endParaRPr lang="en-US" dirty="0"/>
          </a:p>
          <a:p>
            <a:r>
              <a:rPr lang="en-US" b="1" dirty="0"/>
              <a:t>Conference ID:</a:t>
            </a:r>
            <a:r>
              <a:rPr lang="en-US" dirty="0"/>
              <a:t> 6926578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Meeting Agenda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1392" y="2227467"/>
            <a:ext cx="115692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EPA Update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MOVES2014b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Nonroad 2016 beta inventory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For v1: Updating Geographic Allocation of Construction, Agriculture, Lawn &amp; Garden, and Recreational Equipment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EPA’s recent work to identify data 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Georgia’s initial work on county-level surrogates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Other business</a:t>
            </a:r>
            <a:endParaRPr lang="en-US" dirty="0"/>
          </a:p>
          <a:p>
            <a:pPr lvl="1"/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Next meeting: August 23</a:t>
            </a:r>
            <a:r>
              <a:rPr lang="en-US" b="1" baseline="30000" dirty="0"/>
              <a:t>rd</a:t>
            </a:r>
            <a:r>
              <a:rPr lang="en-US" b="1" dirty="0"/>
              <a:t> @ 3:30pm EDT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4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3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 err="1">
                <a:solidFill>
                  <a:schemeClr val="bg1"/>
                </a:solidFill>
              </a:rPr>
              <a:t>Nonroad</a:t>
            </a:r>
            <a:r>
              <a:rPr lang="en-US" sz="4200" b="1" dirty="0">
                <a:solidFill>
                  <a:schemeClr val="bg1"/>
                </a:solidFill>
              </a:rPr>
              <a:t> Work Group Members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072" y="1170432"/>
            <a:ext cx="88799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Co-chairs: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Sarah Roberts (EPA OTAQ) and Rebecca Simpson (Colorado)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Members: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330579"/>
              </p:ext>
            </p:extLst>
          </p:nvPr>
        </p:nvGraphicFramePr>
        <p:xfrm>
          <a:off x="278383" y="2573861"/>
          <a:ext cx="11635233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411">
                  <a:extLst>
                    <a:ext uri="{9D8B030D-6E8A-4147-A177-3AD203B41FA5}">
                      <a16:colId xmlns:a16="http://schemas.microsoft.com/office/drawing/2014/main" val="3257878580"/>
                    </a:ext>
                  </a:extLst>
                </a:gridCol>
                <a:gridCol w="3878411">
                  <a:extLst>
                    <a:ext uri="{9D8B030D-6E8A-4147-A177-3AD203B41FA5}">
                      <a16:colId xmlns:a16="http://schemas.microsoft.com/office/drawing/2014/main" val="2069948447"/>
                    </a:ext>
                  </a:extLst>
                </a:gridCol>
                <a:gridCol w="3878411">
                  <a:extLst>
                    <a:ext uri="{9D8B030D-6E8A-4147-A177-3AD203B41FA5}">
                      <a16:colId xmlns:a16="http://schemas.microsoft.com/office/drawing/2014/main" val="2741269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Alexandra</a:t>
                      </a:r>
                      <a:r>
                        <a:rPr lang="en-US" sz="19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Catena – DC</a:t>
                      </a:r>
                      <a:endParaRPr lang="en-US" sz="19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Collin Smythe</a:t>
                      </a:r>
                      <a:r>
                        <a:rPr lang="en-US" sz="19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VT</a:t>
                      </a:r>
                      <a:endParaRPr lang="en-US" sz="19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Mike</a:t>
                      </a:r>
                      <a:r>
                        <a:rPr lang="en-US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Maleski</a:t>
                      </a:r>
                      <a:r>
                        <a:rPr lang="en-US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OH</a:t>
                      </a:r>
                      <a:endParaRPr lang="en-US" sz="1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50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Alison Eyth – EPA OAQPS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Dale Wells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CO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Peter </a:t>
                      </a:r>
                      <a:r>
                        <a:rPr lang="en-US" sz="19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Verschoor</a:t>
                      </a: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723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Andy Bollman – NC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Gil Grodzinsky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GA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Sonya Lewis-Cheatham – 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52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Sullins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AL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James Smith – TN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Susanne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Cotty – Pima Co. (AZ)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034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Timin – EPA OAQPS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Jim Koroniades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NJ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Sylvia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Vanderspek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60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Trowbridge – PA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Kenneth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Santlal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Tim Wallace – MD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945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Bovee – WI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Marc Bennett –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Tom Moore – WESTAR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529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Kite – TX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Mark Janssen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LADCO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Vanessa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Crandell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-Beck – 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492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Rochester – NY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766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28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EPA Update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7472" y="1688987"/>
            <a:ext cx="1000100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MOVES2014b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OTAQ has locked down MOVES2014b code and database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Continuing to finalize documentation, conduct outreach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Aiming for late August/early September release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Release will be announced via the </a:t>
            </a:r>
            <a:r>
              <a:rPr lang="en-US" dirty="0">
                <a:hlinkClick r:id="rId2"/>
              </a:rPr>
              <a:t>EPA-MOBILENEWS Listserv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Nonroad 2016 beta inventory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EPA will run MOVES2014b for the 2016 beta inventory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Work group consensus at last meeting to </a:t>
            </a:r>
            <a:r>
              <a:rPr lang="en-US" b="1" dirty="0"/>
              <a:t>not</a:t>
            </a:r>
            <a:r>
              <a:rPr lang="en-US" dirty="0"/>
              <a:t> include state-supplied data in the beta inventory, so that States can have the opportunity to review MOVES2014b defaults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69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Updating Geographic Allocation of Equipment (v1)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0B167-BFA5-437F-ACFF-6815B8693C9E}"/>
              </a:ext>
            </a:extLst>
          </p:cNvPr>
          <p:cNvSpPr txBox="1"/>
          <p:nvPr/>
        </p:nvSpPr>
        <p:spPr>
          <a:xfrm>
            <a:off x="463792" y="1546747"/>
            <a:ext cx="10793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 our 5/24 call, the work group identified wanting to improve the equipment populations of highest-emitting categories: Construction, Agriculture, Lawn &amp; Garden, and Recreational Vehicles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MOVES2014b will include updated equipment population growth rates, the work group will focus its efforts on refining the allocation of equipment to the county level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Andy Bollman (NC), Gil Grodzinsky (GA), Ken </a:t>
            </a:r>
            <a:r>
              <a:rPr lang="en-US" dirty="0" err="1"/>
              <a:t>Santlal</a:t>
            </a:r>
            <a:r>
              <a:rPr lang="en-US" dirty="0"/>
              <a:t> (MA), Susanne Cotty (Pima Co.), Rebecca Simpson (CO), and Sarah Roberts (EPA) volunteered to research data sources  (still looking for volunteers to assist with building updated CDBs and documentation)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EPA OTAQ has recently done some work </a:t>
            </a:r>
            <a:r>
              <a:rPr lang="en-US"/>
              <a:t>on this topic, </a:t>
            </a:r>
            <a:r>
              <a:rPr lang="en-US" dirty="0"/>
              <a:t>to inform the design of a new Nonroad model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EPA contractor (ERG) compiled a list of data sources that could be used as surrogates to allocation national equipment populations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7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Other Business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C655A4-6BBA-4E80-B557-C0CD2B65A077}"/>
              </a:ext>
            </a:extLst>
          </p:cNvPr>
          <p:cNvSpPr/>
          <p:nvPr/>
        </p:nvSpPr>
        <p:spPr>
          <a:xfrm>
            <a:off x="1" y="1423019"/>
            <a:ext cx="11679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Questions and Discussion</a:t>
            </a:r>
          </a:p>
          <a:p>
            <a:pPr lvl="1"/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Next meeting: July 26</a:t>
            </a:r>
            <a:r>
              <a:rPr lang="en-US" sz="2000" b="1" baseline="30000" dirty="0"/>
              <a:t>th</a:t>
            </a:r>
            <a:r>
              <a:rPr lang="en-US" sz="2000" b="1" dirty="0"/>
              <a:t> @ 3:30pm EDT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1973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00.xml><?xml version="1.0" encoding="utf-8"?>
<EsriMapsInfo xmlns="ESRI.ArcGIS.Mapping.OfficeIntegration.PowerPointInfo">
  <Version>Version1</Version>
  <RequiresSignIn>False</RequiresSignIn>
</EsriMapsInfo>
</file>

<file path=customXml/item101.xml><?xml version="1.0" encoding="utf-8"?>
<EsriMapsInfo xmlns="ESRI.ArcGIS.Mapping.OfficeIntegration.PowerPointInfo">
  <Version>Version1</Version>
  <RequiresSignIn>False</RequiresSignIn>
</EsriMapsInfo>
</file>

<file path=customXml/item102.xml><?xml version="1.0" encoding="utf-8"?>
<EsriMapsInfo xmlns="ESRI.ArcGIS.Mapping.OfficeIntegration.PowerPointInfo">
  <Version>Version1</Version>
  <RequiresSignIn>False</RequiresSignIn>
</EsriMapsInfo>
</file>

<file path=customXml/item103.xml><?xml version="1.0" encoding="utf-8"?>
<EsriMapsInfo xmlns="ESRI.ArcGIS.Mapping.OfficeIntegration.PowerPointInfo">
  <Version>Version1</Version>
  <RequiresSignIn>False</RequiresSignIn>
</EsriMapsInfo>
</file>

<file path=customXml/item104.xml><?xml version="1.0" encoding="utf-8"?>
<EsriMapsInfo xmlns="ESRI.ArcGIS.Mapping.OfficeIntegration.PowerPointInfo">
  <Version>Version1</Version>
  <RequiresSignIn>False</RequiresSignIn>
</EsriMapsInfo>
</file>

<file path=customXml/item105.xml><?xml version="1.0" encoding="utf-8"?>
<EsriMapsInfo xmlns="ESRI.ArcGIS.Mapping.OfficeIntegration.PowerPointInfo">
  <Version>Version1</Version>
  <RequiresSignIn>False</RequiresSignIn>
</EsriMapsInfo>
</file>

<file path=customXml/item106.xml><?xml version="1.0" encoding="utf-8"?>
<EsriMapsInfo xmlns="ESRI.ArcGIS.Mapping.OfficeIntegration.PowerPointInfo">
  <Version>Version1</Version>
  <RequiresSignIn>False</RequiresSignIn>
</EsriMapsInfo>
</file>

<file path=customXml/item107.xml><?xml version="1.0" encoding="utf-8"?>
<EsriMapsInfo xmlns="ESRI.ArcGIS.Mapping.OfficeIntegration.PowerPointInfo">
  <Version>Version1</Version>
  <RequiresSignIn>False</RequiresSignIn>
</EsriMapsInfo>
</file>

<file path=customXml/item108.xml><?xml version="1.0" encoding="utf-8"?>
<EsriMapsInfo xmlns="ESRI.ArcGIS.Mapping.OfficeIntegration.PowerPointInfo">
  <Version>Version1</Version>
  <RequiresSignIn>False</RequiresSignIn>
</EsriMapsInfo>
</file>

<file path=customXml/item109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10.xml><?xml version="1.0" encoding="utf-8"?>
<EsriMapsInfo xmlns="ESRI.ArcGIS.Mapping.OfficeIntegration.PowerPointInfo">
  <Version>Version1</Version>
  <RequiresSignIn>False</RequiresSignIn>
</EsriMapsInfo>
</file>

<file path=customXml/item111.xml><?xml version="1.0" encoding="utf-8"?>
<EsriMapsInfo xmlns="ESRI.ArcGIS.Mapping.OfficeIntegration.PowerPointInfo">
  <Version>Version1</Version>
  <RequiresSignIn>False</RequiresSignIn>
</EsriMapsInfo>
</file>

<file path=customXml/item112.xml><?xml version="1.0" encoding="utf-8"?>
<EsriMapsInfo xmlns="ESRI.ArcGIS.Mapping.OfficeIntegration.PowerPointInfo">
  <Version>Version1</Version>
  <RequiresSignIn>False</RequiresSignIn>
</EsriMapsInfo>
</file>

<file path=customXml/item113.xml><?xml version="1.0" encoding="utf-8"?>
<EsriMapsInfo xmlns="ESRI.ArcGIS.Mapping.OfficeIntegration.PowerPointInfo">
  <Version>Version1</Version>
  <RequiresSignIn>False</RequiresSignIn>
</EsriMapsInfo>
</file>

<file path=customXml/item114.xml><?xml version="1.0" encoding="utf-8"?>
<EsriMapsInfo xmlns="ESRI.ArcGIS.Mapping.OfficeIntegration.PowerPointInfo">
  <Version>Version1</Version>
  <RequiresSignIn>False</RequiresSignIn>
</EsriMapsInfo>
</file>

<file path=customXml/item115.xml><?xml version="1.0" encoding="utf-8"?>
<EsriMapsInfo xmlns="ESRI.ArcGIS.Mapping.OfficeIntegration.PowerPointInfo">
  <Version>Version1</Version>
  <RequiresSignIn>False</RequiresSignIn>
</EsriMapsInfo>
</file>

<file path=customXml/item116.xml><?xml version="1.0" encoding="utf-8"?>
<EsriMapsInfo xmlns="ESRI.ArcGIS.Mapping.OfficeIntegration.PowerPointInfo">
  <Version>Version1</Version>
  <RequiresSignIn>False</RequiresSignIn>
</EsriMapsInfo>
</file>

<file path=customXml/item117.xml><?xml version="1.0" encoding="utf-8"?>
<EsriMapsInfo xmlns="ESRI.ArcGIS.Mapping.OfficeIntegration.PowerPointInfo">
  <Version>Version1</Version>
  <RequiresSignIn>False</RequiresSignIn>
</EsriMapsInfo>
</file>

<file path=customXml/item118.xml><?xml version="1.0" encoding="utf-8"?>
<EsriMapsInfo xmlns="ESRI.ArcGIS.Mapping.OfficeIntegration.PowerPointInfo">
  <Version>Version1</Version>
  <RequiresSignIn>False</RequiresSignIn>
</EsriMapsInfo>
</file>

<file path=customXml/item119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20.xml><?xml version="1.0" encoding="utf-8"?>
<EsriMapsInfo xmlns="ESRI.ArcGIS.Mapping.OfficeIntegration.PowerPointInfo">
  <Version>Version1</Version>
  <RequiresSignIn>False</RequiresSignIn>
</EsriMapsInfo>
</file>

<file path=customXml/item121.xml><?xml version="1.0" encoding="utf-8"?>
<EsriMapsInfo xmlns="ESRI.ArcGIS.Mapping.OfficeIntegration.PowerPointInfo">
  <Version>Version1</Version>
  <RequiresSignIn>False</RequiresSignIn>
</EsriMapsInfo>
</file>

<file path=customXml/item122.xml><?xml version="1.0" encoding="utf-8"?>
<EsriMapsInfo xmlns="ESRI.ArcGIS.Mapping.OfficeIntegration.PowerPointInfo">
  <Version>Version1</Version>
  <RequiresSignIn>False</RequiresSignIn>
</EsriMapsInfo>
</file>

<file path=customXml/item123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78.xml><?xml version="1.0" encoding="utf-8"?>
<EsriMapsInfo xmlns="ESRI.ArcGIS.Mapping.OfficeIntegration.PowerPointInfo">
  <Version>Version1</Version>
  <RequiresSignIn>False</RequiresSignIn>
</EsriMapsInfo>
</file>

<file path=customXml/item79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80.xml><?xml version="1.0" encoding="utf-8"?>
<EsriMapsInfo xmlns="ESRI.ArcGIS.Mapping.OfficeIntegration.PowerPointInfo">
  <Version>Version1</Version>
  <RequiresSignIn>False</RequiresSignIn>
</EsriMapsInfo>
</file>

<file path=customXml/item81.xml><?xml version="1.0" encoding="utf-8"?>
<EsriMapsInfo xmlns="ESRI.ArcGIS.Mapping.OfficeIntegration.PowerPointInfo">
  <Version>Version1</Version>
  <RequiresSignIn>False</RequiresSignIn>
</EsriMapsInfo>
</file>

<file path=customXml/item82.xml><?xml version="1.0" encoding="utf-8"?>
<EsriMapsInfo xmlns="ESRI.ArcGIS.Mapping.OfficeIntegration.PowerPointInfo">
  <Version>Version1</Version>
  <RequiresSignIn>False</RequiresSignIn>
</EsriMapsInfo>
</file>

<file path=customXml/item83.xml><?xml version="1.0" encoding="utf-8"?>
<EsriMapsInfo xmlns="ESRI.ArcGIS.Mapping.OfficeIntegration.PowerPointInfo">
  <Version>Version1</Version>
  <RequiresSignIn>False</RequiresSignIn>
</EsriMapsInfo>
</file>

<file path=customXml/item84.xml><?xml version="1.0" encoding="utf-8"?>
<EsriMapsInfo xmlns="ESRI.ArcGIS.Mapping.OfficeIntegration.PowerPointInfo">
  <Version>Version1</Version>
  <RequiresSignIn>False</RequiresSignIn>
</EsriMapsInfo>
</file>

<file path=customXml/item85.xml><?xml version="1.0" encoding="utf-8"?>
<EsriMapsInfo xmlns="ESRI.ArcGIS.Mapping.OfficeIntegration.PowerPointInfo">
  <Version>Version1</Version>
  <RequiresSignIn>False</RequiresSignIn>
</EsriMapsInfo>
</file>

<file path=customXml/item86.xml><?xml version="1.0" encoding="utf-8"?>
<EsriMapsInfo xmlns="ESRI.ArcGIS.Mapping.OfficeIntegration.PowerPointInfo">
  <Version>Version1</Version>
  <RequiresSignIn>False</RequiresSignIn>
</EsriMapsInfo>
</file>

<file path=customXml/item87.xml><?xml version="1.0" encoding="utf-8"?>
<EsriMapsInfo xmlns="ESRI.ArcGIS.Mapping.OfficeIntegration.PowerPointInfo">
  <Version>Version1</Version>
  <RequiresSignIn>False</RequiresSignIn>
</EsriMapsInfo>
</file>

<file path=customXml/item88.xml><?xml version="1.0" encoding="utf-8"?>
<EsriMapsInfo xmlns="ESRI.ArcGIS.Mapping.OfficeIntegration.PowerPointInfo">
  <Version>Version1</Version>
  <RequiresSignIn>False</RequiresSignIn>
</EsriMapsInfo>
</file>

<file path=customXml/item89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90.xml><?xml version="1.0" encoding="utf-8"?>
<EsriMapsInfo xmlns="ESRI.ArcGIS.Mapping.OfficeIntegration.PowerPointInfo">
  <Version>Version1</Version>
  <RequiresSignIn>False</RequiresSignIn>
</EsriMapsInfo>
</file>

<file path=customXml/item91.xml><?xml version="1.0" encoding="utf-8"?>
<EsriMapsInfo xmlns="ESRI.ArcGIS.Mapping.OfficeIntegration.PowerPointInfo">
  <Version>Version1</Version>
  <RequiresSignIn>False</RequiresSignIn>
</EsriMapsInfo>
</file>

<file path=customXml/item92.xml><?xml version="1.0" encoding="utf-8"?>
<EsriMapsInfo xmlns="ESRI.ArcGIS.Mapping.OfficeIntegration.PowerPointInfo">
  <Version>Version1</Version>
  <RequiresSignIn>False</RequiresSignIn>
</EsriMapsInfo>
</file>

<file path=customXml/item93.xml><?xml version="1.0" encoding="utf-8"?>
<EsriMapsInfo xmlns="ESRI.ArcGIS.Mapping.OfficeIntegration.PowerPointInfo">
  <Version>Version1</Version>
  <RequiresSignIn>False</RequiresSignIn>
</EsriMapsInfo>
</file>

<file path=customXml/item94.xml><?xml version="1.0" encoding="utf-8"?>
<EsriMapsInfo xmlns="ESRI.ArcGIS.Mapping.OfficeIntegration.PowerPointInfo">
  <Version>Version1</Version>
  <RequiresSignIn>False</RequiresSignIn>
</EsriMapsInfo>
</file>

<file path=customXml/item95.xml><?xml version="1.0" encoding="utf-8"?>
<EsriMapsInfo xmlns="ESRI.ArcGIS.Mapping.OfficeIntegration.PowerPointInfo">
  <Version>Version1</Version>
  <RequiresSignIn>False</RequiresSignIn>
</EsriMapsInfo>
</file>

<file path=customXml/item96.xml><?xml version="1.0" encoding="utf-8"?>
<EsriMapsInfo xmlns="ESRI.ArcGIS.Mapping.OfficeIntegration.PowerPointInfo">
  <Version>Version1</Version>
  <RequiresSignIn>False</RequiresSignIn>
</EsriMapsInfo>
</file>

<file path=customXml/item97.xml><?xml version="1.0" encoding="utf-8"?>
<EsriMapsInfo xmlns="ESRI.ArcGIS.Mapping.OfficeIntegration.PowerPointInfo">
  <Version>Version1</Version>
  <RequiresSignIn>False</RequiresSignIn>
</EsriMapsInfo>
</file>

<file path=customXml/item98.xml><?xml version="1.0" encoding="utf-8"?>
<EsriMapsInfo xmlns="ESRI.ArcGIS.Mapping.OfficeIntegration.PowerPointInfo">
  <Version>Version1</Version>
  <RequiresSignIn>False</RequiresSignIn>
</EsriMapsInfo>
</file>

<file path=customXml/item9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73E8A92-6B46-4FA3-97B7-6ACC058664FE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AEF345CB-0BEA-4270-BE29-55B46902637A}">
  <ds:schemaRefs>
    <ds:schemaRef ds:uri="ESRI.ArcGIS.Mapping.OfficeIntegration.PowerPointInfo"/>
  </ds:schemaRefs>
</ds:datastoreItem>
</file>

<file path=customXml/itemProps100.xml><?xml version="1.0" encoding="utf-8"?>
<ds:datastoreItem xmlns:ds="http://schemas.openxmlformats.org/officeDocument/2006/customXml" ds:itemID="{14C3E2BE-08DB-4F84-B67E-9E10BC7B9E57}">
  <ds:schemaRefs>
    <ds:schemaRef ds:uri="ESRI.ArcGIS.Mapping.OfficeIntegration.PowerPointInfo"/>
  </ds:schemaRefs>
</ds:datastoreItem>
</file>

<file path=customXml/itemProps101.xml><?xml version="1.0" encoding="utf-8"?>
<ds:datastoreItem xmlns:ds="http://schemas.openxmlformats.org/officeDocument/2006/customXml" ds:itemID="{FD50046D-309F-4853-827C-17ACD30E2EAD}">
  <ds:schemaRefs>
    <ds:schemaRef ds:uri="ESRI.ArcGIS.Mapping.OfficeIntegration.PowerPointInfo"/>
  </ds:schemaRefs>
</ds:datastoreItem>
</file>

<file path=customXml/itemProps102.xml><?xml version="1.0" encoding="utf-8"?>
<ds:datastoreItem xmlns:ds="http://schemas.openxmlformats.org/officeDocument/2006/customXml" ds:itemID="{759B2D59-A08D-4D27-BC11-D64FB1A90B83}">
  <ds:schemaRefs>
    <ds:schemaRef ds:uri="ESRI.ArcGIS.Mapping.OfficeIntegration.PowerPointInfo"/>
  </ds:schemaRefs>
</ds:datastoreItem>
</file>

<file path=customXml/itemProps103.xml><?xml version="1.0" encoding="utf-8"?>
<ds:datastoreItem xmlns:ds="http://schemas.openxmlformats.org/officeDocument/2006/customXml" ds:itemID="{8B239B45-044E-4CFA-B324-DD32C83BFF09}">
  <ds:schemaRefs>
    <ds:schemaRef ds:uri="ESRI.ArcGIS.Mapping.OfficeIntegration.PowerPointInfo"/>
  </ds:schemaRefs>
</ds:datastoreItem>
</file>

<file path=customXml/itemProps104.xml><?xml version="1.0" encoding="utf-8"?>
<ds:datastoreItem xmlns:ds="http://schemas.openxmlformats.org/officeDocument/2006/customXml" ds:itemID="{8F2A9AFB-D738-42A8-A3C5-2C1C1607CCF4}">
  <ds:schemaRefs>
    <ds:schemaRef ds:uri="ESRI.ArcGIS.Mapping.OfficeIntegration.PowerPointInfo"/>
  </ds:schemaRefs>
</ds:datastoreItem>
</file>

<file path=customXml/itemProps105.xml><?xml version="1.0" encoding="utf-8"?>
<ds:datastoreItem xmlns:ds="http://schemas.openxmlformats.org/officeDocument/2006/customXml" ds:itemID="{92A22498-5D63-4DA7-955C-7AB0109F3BF2}">
  <ds:schemaRefs>
    <ds:schemaRef ds:uri="ESRI.ArcGIS.Mapping.OfficeIntegration.PowerPointInfo"/>
  </ds:schemaRefs>
</ds:datastoreItem>
</file>

<file path=customXml/itemProps106.xml><?xml version="1.0" encoding="utf-8"?>
<ds:datastoreItem xmlns:ds="http://schemas.openxmlformats.org/officeDocument/2006/customXml" ds:itemID="{5D6FAF77-D5FA-4A75-8EB9-D67ED7B9B21F}">
  <ds:schemaRefs>
    <ds:schemaRef ds:uri="ESRI.ArcGIS.Mapping.OfficeIntegration.PowerPointInfo"/>
  </ds:schemaRefs>
</ds:datastoreItem>
</file>

<file path=customXml/itemProps107.xml><?xml version="1.0" encoding="utf-8"?>
<ds:datastoreItem xmlns:ds="http://schemas.openxmlformats.org/officeDocument/2006/customXml" ds:itemID="{917227D6-B118-4DCB-8A8B-24696131D57E}">
  <ds:schemaRefs>
    <ds:schemaRef ds:uri="ESRI.ArcGIS.Mapping.OfficeIntegration.PowerPointInfo"/>
  </ds:schemaRefs>
</ds:datastoreItem>
</file>

<file path=customXml/itemProps108.xml><?xml version="1.0" encoding="utf-8"?>
<ds:datastoreItem xmlns:ds="http://schemas.openxmlformats.org/officeDocument/2006/customXml" ds:itemID="{7E1D7FC1-1397-49E6-A01D-04F2E305B06C}">
  <ds:schemaRefs>
    <ds:schemaRef ds:uri="ESRI.ArcGIS.Mapping.OfficeIntegration.PowerPointInfo"/>
  </ds:schemaRefs>
</ds:datastoreItem>
</file>

<file path=customXml/itemProps109.xml><?xml version="1.0" encoding="utf-8"?>
<ds:datastoreItem xmlns:ds="http://schemas.openxmlformats.org/officeDocument/2006/customXml" ds:itemID="{EF9C6F1F-C956-43F2-A4B9-3FF73729E653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EE2A599F-B6E2-4E09-AD1B-F8F71050E9D8}">
  <ds:schemaRefs>
    <ds:schemaRef ds:uri="ESRI.ArcGIS.Mapping.OfficeIntegration.PowerPointInfo"/>
  </ds:schemaRefs>
</ds:datastoreItem>
</file>

<file path=customXml/itemProps110.xml><?xml version="1.0" encoding="utf-8"?>
<ds:datastoreItem xmlns:ds="http://schemas.openxmlformats.org/officeDocument/2006/customXml" ds:itemID="{F81766E7-E65E-40CD-AD69-858E1DB94489}">
  <ds:schemaRefs>
    <ds:schemaRef ds:uri="ESRI.ArcGIS.Mapping.OfficeIntegration.PowerPointInfo"/>
  </ds:schemaRefs>
</ds:datastoreItem>
</file>

<file path=customXml/itemProps111.xml><?xml version="1.0" encoding="utf-8"?>
<ds:datastoreItem xmlns:ds="http://schemas.openxmlformats.org/officeDocument/2006/customXml" ds:itemID="{2C30293F-34BC-42AF-86D3-0ADE7910D0ED}">
  <ds:schemaRefs>
    <ds:schemaRef ds:uri="ESRI.ArcGIS.Mapping.OfficeIntegration.PowerPointInfo"/>
  </ds:schemaRefs>
</ds:datastoreItem>
</file>

<file path=customXml/itemProps112.xml><?xml version="1.0" encoding="utf-8"?>
<ds:datastoreItem xmlns:ds="http://schemas.openxmlformats.org/officeDocument/2006/customXml" ds:itemID="{F7715BDA-74A4-4165-BF1C-581705836E61}">
  <ds:schemaRefs>
    <ds:schemaRef ds:uri="ESRI.ArcGIS.Mapping.OfficeIntegration.PowerPointInfo"/>
  </ds:schemaRefs>
</ds:datastoreItem>
</file>

<file path=customXml/itemProps113.xml><?xml version="1.0" encoding="utf-8"?>
<ds:datastoreItem xmlns:ds="http://schemas.openxmlformats.org/officeDocument/2006/customXml" ds:itemID="{8B70AC48-2802-4B64-97BA-89AA773DAA52}">
  <ds:schemaRefs>
    <ds:schemaRef ds:uri="ESRI.ArcGIS.Mapping.OfficeIntegration.PowerPointInfo"/>
  </ds:schemaRefs>
</ds:datastoreItem>
</file>

<file path=customXml/itemProps114.xml><?xml version="1.0" encoding="utf-8"?>
<ds:datastoreItem xmlns:ds="http://schemas.openxmlformats.org/officeDocument/2006/customXml" ds:itemID="{C60CBE23-08E5-43DC-A34F-5A98D555EE04}">
  <ds:schemaRefs>
    <ds:schemaRef ds:uri="ESRI.ArcGIS.Mapping.OfficeIntegration.PowerPointInfo"/>
  </ds:schemaRefs>
</ds:datastoreItem>
</file>

<file path=customXml/itemProps115.xml><?xml version="1.0" encoding="utf-8"?>
<ds:datastoreItem xmlns:ds="http://schemas.openxmlformats.org/officeDocument/2006/customXml" ds:itemID="{61E6D49C-42BC-470B-B2C1-E2BF446122CB}">
  <ds:schemaRefs>
    <ds:schemaRef ds:uri="ESRI.ArcGIS.Mapping.OfficeIntegration.PowerPointInfo"/>
  </ds:schemaRefs>
</ds:datastoreItem>
</file>

<file path=customXml/itemProps116.xml><?xml version="1.0" encoding="utf-8"?>
<ds:datastoreItem xmlns:ds="http://schemas.openxmlformats.org/officeDocument/2006/customXml" ds:itemID="{75299E33-81EA-4525-A658-E26A1D51E904}">
  <ds:schemaRefs>
    <ds:schemaRef ds:uri="ESRI.ArcGIS.Mapping.OfficeIntegration.PowerPointInfo"/>
  </ds:schemaRefs>
</ds:datastoreItem>
</file>

<file path=customXml/itemProps117.xml><?xml version="1.0" encoding="utf-8"?>
<ds:datastoreItem xmlns:ds="http://schemas.openxmlformats.org/officeDocument/2006/customXml" ds:itemID="{9CB3015E-FA38-46B0-A671-B1A4150C6494}">
  <ds:schemaRefs>
    <ds:schemaRef ds:uri="ESRI.ArcGIS.Mapping.OfficeIntegration.PowerPointInfo"/>
  </ds:schemaRefs>
</ds:datastoreItem>
</file>

<file path=customXml/itemProps118.xml><?xml version="1.0" encoding="utf-8"?>
<ds:datastoreItem xmlns:ds="http://schemas.openxmlformats.org/officeDocument/2006/customXml" ds:itemID="{8DEDCE14-B426-4893-896F-E6382B7BF3A1}">
  <ds:schemaRefs>
    <ds:schemaRef ds:uri="ESRI.ArcGIS.Mapping.OfficeIntegration.PowerPointInfo"/>
  </ds:schemaRefs>
</ds:datastoreItem>
</file>

<file path=customXml/itemProps119.xml><?xml version="1.0" encoding="utf-8"?>
<ds:datastoreItem xmlns:ds="http://schemas.openxmlformats.org/officeDocument/2006/customXml" ds:itemID="{0DDD1BC1-6CC2-4126-A233-C8AB7356B072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948F594B-6BD4-498D-86F9-2EEF13470DF0}">
  <ds:schemaRefs>
    <ds:schemaRef ds:uri="ESRI.ArcGIS.Mapping.OfficeIntegration.PowerPointInfo"/>
  </ds:schemaRefs>
</ds:datastoreItem>
</file>

<file path=customXml/itemProps120.xml><?xml version="1.0" encoding="utf-8"?>
<ds:datastoreItem xmlns:ds="http://schemas.openxmlformats.org/officeDocument/2006/customXml" ds:itemID="{B62A0B26-7C37-4163-82D3-4EDAFC842A62}">
  <ds:schemaRefs>
    <ds:schemaRef ds:uri="ESRI.ArcGIS.Mapping.OfficeIntegration.PowerPointInfo"/>
  </ds:schemaRefs>
</ds:datastoreItem>
</file>

<file path=customXml/itemProps121.xml><?xml version="1.0" encoding="utf-8"?>
<ds:datastoreItem xmlns:ds="http://schemas.openxmlformats.org/officeDocument/2006/customXml" ds:itemID="{5A1A260D-D34C-4591-818F-4283EDA1E86C}">
  <ds:schemaRefs>
    <ds:schemaRef ds:uri="ESRI.ArcGIS.Mapping.OfficeIntegration.PowerPointInfo"/>
  </ds:schemaRefs>
</ds:datastoreItem>
</file>

<file path=customXml/itemProps122.xml><?xml version="1.0" encoding="utf-8"?>
<ds:datastoreItem xmlns:ds="http://schemas.openxmlformats.org/officeDocument/2006/customXml" ds:itemID="{DE3B9F8D-CCB4-4C4F-83B8-1DB4B2858C46}">
  <ds:schemaRefs>
    <ds:schemaRef ds:uri="ESRI.ArcGIS.Mapping.OfficeIntegration.PowerPointInfo"/>
  </ds:schemaRefs>
</ds:datastoreItem>
</file>

<file path=customXml/itemProps123.xml><?xml version="1.0" encoding="utf-8"?>
<ds:datastoreItem xmlns:ds="http://schemas.openxmlformats.org/officeDocument/2006/customXml" ds:itemID="{34F82283-06AD-4B9F-B33D-0DAC0012491C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0BD66D15-9FAB-48DE-A36D-993B129F9B4C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17A4CCD2-B5B6-4001-BB35-CC60B4B1837A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1B5A55B4-1282-499D-A657-B9ABB2E7546A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82828D1B-A193-442C-820A-31B997EA9ED8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EBC0015D-3A36-4C62-B442-3BC18711292B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930B6406-CD30-4A68-8B07-B28B25782298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53C14168-130A-47EC-AC09-406753FE799E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208808FA-666B-40CD-B6F0-7B19B69739E9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D7657803-AFD6-435C-B3C5-290AB16D0D9D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CA84BB71-3184-464E-8E93-185A90DE8980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47FEA8CF-1AE5-4C06-AB37-0BB3DFFE596A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947FBE87-B356-4B36-A851-341F5AF47EBB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3A504B36-576E-49F8-BA4B-3413D5944B25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4EB4C4F5-7904-4E7D-A1C8-038B2280CBD9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98985FBA-EEAC-400E-90CF-17250E7AE9F5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27F7C7D6-A215-48C4-B30E-57328C929225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D24451A2-2F32-419D-9DC5-15867DB44781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D2B607D0-7D48-4710-BE4E-40DDEC8EE0A1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B50F4914-09A0-4E3D-BA1D-C5F5A5DA52FB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4C231CAD-D4A8-49D2-8C01-C43DB6DB5C5A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18C9C796-96DD-4F37-8249-DB172DF122DC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5B5E3622-91F3-45B8-BBF3-FCF506B93A03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A2200227-29D8-4592-95F4-1ADF4CC38E06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03FA3722-A0ED-4097-8D6D-A838826867EA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24ADB468-154A-4A77-AA0E-1E130093882D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82DE67D3-93F1-44B9-8180-9DF9C3BB6516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6D33BEF1-D10E-451F-A4D1-611A86920B04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6902FF1D-1574-48ED-9E95-460E202E4855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B2D5BD9E-49C3-4518-8BE9-EC53569A7D95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61E70375-13A3-4200-A631-03371F710008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2ED48195-6AB3-4C2B-A55F-7FCBA6005FD7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4D8A157D-C274-4C85-8752-D606347058B5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E1F9EC70-86B5-444D-B6CB-93C9335124D0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7A82CC49-D3BB-49BF-B5FE-C4C43CF78559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2A55523D-1D24-47DA-9897-25B3CEC37B36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FA0ED503-5EE8-4679-AC3E-330E5CD2D7A6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68F5B183-FAE3-4DE0-9FF7-889BFC8E2455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B785B785-BA5A-4273-9F5E-B7B7AA8FF7B4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B958A554-FDD9-4657-8645-3D3899D986C8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0F833B81-BF04-408F-A954-6078E2AE8F28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896C9022-0BE8-47E1-9F39-2764E7CAC505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665E158C-45B4-48DE-91F6-05EBAC612281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46F9E427-78F7-4B83-9F5C-BDB318E569A9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FEDC4FCC-3889-4D50-A036-523B6725680F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2F27ED69-C38E-4F21-BE51-79855FA24674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E803870A-6BB2-4450-8933-345579CC08AD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71464A6A-E446-44E6-BA62-ED3309D96B0E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5242C06F-FF8D-45D1-BFA0-8159FCDD7BC0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DBA23980-5B08-4B66-AF76-C93FA142B36C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71AA112C-8EFA-4A8A-927B-FFDC86D0E9D2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0AF9D4FE-6522-4D88-B650-D02EE6161E18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98804365-7496-45FF-AE86-F0526A13D105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ACD4F08E-1B6A-4C63-95D7-01D9D3D63837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A4DBF790-3170-4F5F-8BAD-BECCB88E6AE9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43AC57AB-F21A-4217-8C0F-52B6AD198925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56B447E2-A7A9-4A88-BF54-27C665393E6F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ED379479-8B07-4266-9991-A59F25921789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3385A0D3-7D00-4071-A047-4EE1594E8B17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EB878262-395E-4A41-B8F3-35A0C3816ABB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BD576A76-AB64-4A5C-A336-992964107EFD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1BEDD830-FD89-4FED-80DD-BBB9E179EA01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5D7EE3B4-F0C9-4296-BC10-9DDB134E92FF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A5AA134D-B407-4C09-965F-FED2D6698A9F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F65ADF74-33B1-421A-A64F-C401568616FF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AC5C0346-762F-40C6-8D8E-F3F7C9C65353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0B3AE126-371C-4E3C-9757-3E9254471E60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88D5D7F7-02FE-435D-966D-8D66DFD02F30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5B83F9D9-EB19-48FF-806E-CF9DA8F04912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F02FE2DC-AEE2-41D4-9E49-B0A3F728489F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4A6D5DBE-81DA-47C9-9E48-1D93B6A3D014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43F171AD-32CD-49E9-9D9A-7369C8D8A46A}">
  <ds:schemaRefs>
    <ds:schemaRef ds:uri="ESRI.ArcGIS.Mapping.OfficeIntegration.PowerPointInfo"/>
  </ds:schemaRefs>
</ds:datastoreItem>
</file>

<file path=customXml/itemProps78.xml><?xml version="1.0" encoding="utf-8"?>
<ds:datastoreItem xmlns:ds="http://schemas.openxmlformats.org/officeDocument/2006/customXml" ds:itemID="{4818BD7D-B934-47EE-A97F-B07E760261B2}">
  <ds:schemaRefs>
    <ds:schemaRef ds:uri="ESRI.ArcGIS.Mapping.OfficeIntegration.PowerPointInfo"/>
  </ds:schemaRefs>
</ds:datastoreItem>
</file>

<file path=customXml/itemProps79.xml><?xml version="1.0" encoding="utf-8"?>
<ds:datastoreItem xmlns:ds="http://schemas.openxmlformats.org/officeDocument/2006/customXml" ds:itemID="{B31DA5F5-0FBA-44D8-9929-F9D61427A5A0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3CF1F033-5424-43C3-AA07-47EA5287708D}">
  <ds:schemaRefs>
    <ds:schemaRef ds:uri="ESRI.ArcGIS.Mapping.OfficeIntegration.PowerPointInfo"/>
  </ds:schemaRefs>
</ds:datastoreItem>
</file>

<file path=customXml/itemProps80.xml><?xml version="1.0" encoding="utf-8"?>
<ds:datastoreItem xmlns:ds="http://schemas.openxmlformats.org/officeDocument/2006/customXml" ds:itemID="{E621EE02-F4F3-4785-A8BF-1A2F3FD75063}">
  <ds:schemaRefs>
    <ds:schemaRef ds:uri="ESRI.ArcGIS.Mapping.OfficeIntegration.PowerPointInfo"/>
  </ds:schemaRefs>
</ds:datastoreItem>
</file>

<file path=customXml/itemProps81.xml><?xml version="1.0" encoding="utf-8"?>
<ds:datastoreItem xmlns:ds="http://schemas.openxmlformats.org/officeDocument/2006/customXml" ds:itemID="{28DDAA32-B3D4-44DB-A529-3C82A72065C0}">
  <ds:schemaRefs>
    <ds:schemaRef ds:uri="ESRI.ArcGIS.Mapping.OfficeIntegration.PowerPointInfo"/>
  </ds:schemaRefs>
</ds:datastoreItem>
</file>

<file path=customXml/itemProps82.xml><?xml version="1.0" encoding="utf-8"?>
<ds:datastoreItem xmlns:ds="http://schemas.openxmlformats.org/officeDocument/2006/customXml" ds:itemID="{10CD4B76-CA37-4208-BAE0-EAE927828446}">
  <ds:schemaRefs>
    <ds:schemaRef ds:uri="ESRI.ArcGIS.Mapping.OfficeIntegration.PowerPointInfo"/>
  </ds:schemaRefs>
</ds:datastoreItem>
</file>

<file path=customXml/itemProps83.xml><?xml version="1.0" encoding="utf-8"?>
<ds:datastoreItem xmlns:ds="http://schemas.openxmlformats.org/officeDocument/2006/customXml" ds:itemID="{EDD826CB-9DCF-4362-99FF-BDEE0F7D5740}">
  <ds:schemaRefs>
    <ds:schemaRef ds:uri="ESRI.ArcGIS.Mapping.OfficeIntegration.PowerPointInfo"/>
  </ds:schemaRefs>
</ds:datastoreItem>
</file>

<file path=customXml/itemProps84.xml><?xml version="1.0" encoding="utf-8"?>
<ds:datastoreItem xmlns:ds="http://schemas.openxmlformats.org/officeDocument/2006/customXml" ds:itemID="{9C7D8C78-F878-4CD6-A2F7-C669E58AFB4C}">
  <ds:schemaRefs>
    <ds:schemaRef ds:uri="ESRI.ArcGIS.Mapping.OfficeIntegration.PowerPointInfo"/>
  </ds:schemaRefs>
</ds:datastoreItem>
</file>

<file path=customXml/itemProps85.xml><?xml version="1.0" encoding="utf-8"?>
<ds:datastoreItem xmlns:ds="http://schemas.openxmlformats.org/officeDocument/2006/customXml" ds:itemID="{B90B4FD7-5273-4978-A9B7-B0BA73F6593C}">
  <ds:schemaRefs>
    <ds:schemaRef ds:uri="ESRI.ArcGIS.Mapping.OfficeIntegration.PowerPointInfo"/>
  </ds:schemaRefs>
</ds:datastoreItem>
</file>

<file path=customXml/itemProps86.xml><?xml version="1.0" encoding="utf-8"?>
<ds:datastoreItem xmlns:ds="http://schemas.openxmlformats.org/officeDocument/2006/customXml" ds:itemID="{E25E035F-010F-410B-BD68-82ABC18205C9}">
  <ds:schemaRefs>
    <ds:schemaRef ds:uri="ESRI.ArcGIS.Mapping.OfficeIntegration.PowerPointInfo"/>
  </ds:schemaRefs>
</ds:datastoreItem>
</file>

<file path=customXml/itemProps87.xml><?xml version="1.0" encoding="utf-8"?>
<ds:datastoreItem xmlns:ds="http://schemas.openxmlformats.org/officeDocument/2006/customXml" ds:itemID="{E849083B-FFBB-46A7-80A9-D55675190D85}">
  <ds:schemaRefs>
    <ds:schemaRef ds:uri="ESRI.ArcGIS.Mapping.OfficeIntegration.PowerPointInfo"/>
  </ds:schemaRefs>
</ds:datastoreItem>
</file>

<file path=customXml/itemProps88.xml><?xml version="1.0" encoding="utf-8"?>
<ds:datastoreItem xmlns:ds="http://schemas.openxmlformats.org/officeDocument/2006/customXml" ds:itemID="{82EB8CAF-25F6-4A04-8CE3-0990F9FAA24F}">
  <ds:schemaRefs>
    <ds:schemaRef ds:uri="ESRI.ArcGIS.Mapping.OfficeIntegration.PowerPointInfo"/>
  </ds:schemaRefs>
</ds:datastoreItem>
</file>

<file path=customXml/itemProps89.xml><?xml version="1.0" encoding="utf-8"?>
<ds:datastoreItem xmlns:ds="http://schemas.openxmlformats.org/officeDocument/2006/customXml" ds:itemID="{BA99B679-555C-48EF-A7F3-2924C959E2E9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B897E50C-7A1B-41AA-80C9-D7025D9B05B2}">
  <ds:schemaRefs>
    <ds:schemaRef ds:uri="ESRI.ArcGIS.Mapping.OfficeIntegration.PowerPointInfo"/>
  </ds:schemaRefs>
</ds:datastoreItem>
</file>

<file path=customXml/itemProps90.xml><?xml version="1.0" encoding="utf-8"?>
<ds:datastoreItem xmlns:ds="http://schemas.openxmlformats.org/officeDocument/2006/customXml" ds:itemID="{230F5D50-1383-41E8-82CB-75D6989CCA27}">
  <ds:schemaRefs>
    <ds:schemaRef ds:uri="ESRI.ArcGIS.Mapping.OfficeIntegration.PowerPointInfo"/>
  </ds:schemaRefs>
</ds:datastoreItem>
</file>

<file path=customXml/itemProps91.xml><?xml version="1.0" encoding="utf-8"?>
<ds:datastoreItem xmlns:ds="http://schemas.openxmlformats.org/officeDocument/2006/customXml" ds:itemID="{DB6D2762-86E8-489A-A3C9-4AAB9E003271}">
  <ds:schemaRefs>
    <ds:schemaRef ds:uri="ESRI.ArcGIS.Mapping.OfficeIntegration.PowerPointInfo"/>
  </ds:schemaRefs>
</ds:datastoreItem>
</file>

<file path=customXml/itemProps92.xml><?xml version="1.0" encoding="utf-8"?>
<ds:datastoreItem xmlns:ds="http://schemas.openxmlformats.org/officeDocument/2006/customXml" ds:itemID="{FAFE13CA-F915-411E-809B-87ED5FAF2CE3}">
  <ds:schemaRefs>
    <ds:schemaRef ds:uri="ESRI.ArcGIS.Mapping.OfficeIntegration.PowerPointInfo"/>
  </ds:schemaRefs>
</ds:datastoreItem>
</file>

<file path=customXml/itemProps93.xml><?xml version="1.0" encoding="utf-8"?>
<ds:datastoreItem xmlns:ds="http://schemas.openxmlformats.org/officeDocument/2006/customXml" ds:itemID="{6C282F0D-8AB6-486B-80DE-85CE46D0E87B}">
  <ds:schemaRefs>
    <ds:schemaRef ds:uri="ESRI.ArcGIS.Mapping.OfficeIntegration.PowerPointInfo"/>
  </ds:schemaRefs>
</ds:datastoreItem>
</file>

<file path=customXml/itemProps94.xml><?xml version="1.0" encoding="utf-8"?>
<ds:datastoreItem xmlns:ds="http://schemas.openxmlformats.org/officeDocument/2006/customXml" ds:itemID="{2AD1341F-61C0-4ADB-9C00-6D73B97768E6}">
  <ds:schemaRefs>
    <ds:schemaRef ds:uri="ESRI.ArcGIS.Mapping.OfficeIntegration.PowerPointInfo"/>
  </ds:schemaRefs>
</ds:datastoreItem>
</file>

<file path=customXml/itemProps95.xml><?xml version="1.0" encoding="utf-8"?>
<ds:datastoreItem xmlns:ds="http://schemas.openxmlformats.org/officeDocument/2006/customXml" ds:itemID="{0B672A4E-7258-4AC3-BFCD-3B682793680A}">
  <ds:schemaRefs>
    <ds:schemaRef ds:uri="ESRI.ArcGIS.Mapping.OfficeIntegration.PowerPointInfo"/>
  </ds:schemaRefs>
</ds:datastoreItem>
</file>

<file path=customXml/itemProps96.xml><?xml version="1.0" encoding="utf-8"?>
<ds:datastoreItem xmlns:ds="http://schemas.openxmlformats.org/officeDocument/2006/customXml" ds:itemID="{C6C97AB4-86B2-40C0-BD1F-90374B38DC9F}">
  <ds:schemaRefs>
    <ds:schemaRef ds:uri="ESRI.ArcGIS.Mapping.OfficeIntegration.PowerPointInfo"/>
  </ds:schemaRefs>
</ds:datastoreItem>
</file>

<file path=customXml/itemProps97.xml><?xml version="1.0" encoding="utf-8"?>
<ds:datastoreItem xmlns:ds="http://schemas.openxmlformats.org/officeDocument/2006/customXml" ds:itemID="{BFE3486C-76C4-4F50-AAB1-D48E7642B866}">
  <ds:schemaRefs>
    <ds:schemaRef ds:uri="ESRI.ArcGIS.Mapping.OfficeIntegration.PowerPointInfo"/>
  </ds:schemaRefs>
</ds:datastoreItem>
</file>

<file path=customXml/itemProps98.xml><?xml version="1.0" encoding="utf-8"?>
<ds:datastoreItem xmlns:ds="http://schemas.openxmlformats.org/officeDocument/2006/customXml" ds:itemID="{1845B92B-8596-4E6E-89B9-9D5911A645F0}">
  <ds:schemaRefs>
    <ds:schemaRef ds:uri="ESRI.ArcGIS.Mapping.OfficeIntegration.PowerPointInfo"/>
  </ds:schemaRefs>
</ds:datastoreItem>
</file>

<file path=customXml/itemProps99.xml><?xml version="1.0" encoding="utf-8"?>
<ds:datastoreItem xmlns:ds="http://schemas.openxmlformats.org/officeDocument/2006/customXml" ds:itemID="{9B44E910-F40A-4D1D-B6D7-AD69D37C2E5B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5390</TotalTime>
  <Words>441</Words>
  <Application>Microsoft Office PowerPoint</Application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Sarah</dc:creator>
  <cp:lastModifiedBy>Roberts, Sarah</cp:lastModifiedBy>
  <cp:revision>257</cp:revision>
  <dcterms:created xsi:type="dcterms:W3CDTF">2018-02-01T13:15:46Z</dcterms:created>
  <dcterms:modified xsi:type="dcterms:W3CDTF">2018-07-26T14:57:58Z</dcterms:modified>
</cp:coreProperties>
</file>